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1" r:id="rId5"/>
    <p:sldId id="259" r:id="rId6"/>
    <p:sldId id="262" r:id="rId7"/>
    <p:sldId id="266" r:id="rId8"/>
    <p:sldId id="263" r:id="rId9"/>
    <p:sldId id="267" r:id="rId10"/>
    <p:sldId id="268" r:id="rId11"/>
    <p:sldId id="270" r:id="rId12"/>
    <p:sldId id="265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368" autoAdjust="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D4F-9B4F-451F-91EC-F418084ED42C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B46B-2E2E-4E1B-AE85-83DF82C74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77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D4F-9B4F-451F-91EC-F418084ED42C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B46B-2E2E-4E1B-AE85-83DF82C74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77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D4F-9B4F-451F-91EC-F418084ED42C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B46B-2E2E-4E1B-AE85-83DF82C74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53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D4F-9B4F-451F-91EC-F418084ED42C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B46B-2E2E-4E1B-AE85-83DF82C74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D4F-9B4F-451F-91EC-F418084ED42C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B46B-2E2E-4E1B-AE85-83DF82C74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D4F-9B4F-451F-91EC-F418084ED42C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B46B-2E2E-4E1B-AE85-83DF82C74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9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D4F-9B4F-451F-91EC-F418084ED42C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B46B-2E2E-4E1B-AE85-83DF82C74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35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D4F-9B4F-451F-91EC-F418084ED42C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B46B-2E2E-4E1B-AE85-83DF82C74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2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D4F-9B4F-451F-91EC-F418084ED42C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B46B-2E2E-4E1B-AE85-83DF82C74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94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D4F-9B4F-451F-91EC-F418084ED42C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B46B-2E2E-4E1B-AE85-83DF82C74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4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D4F-9B4F-451F-91EC-F418084ED42C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B46B-2E2E-4E1B-AE85-83DF82C74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60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DBD4F-9B4F-451F-91EC-F418084ED42C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4B46B-2E2E-4E1B-AE85-83DF82C74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6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для презентации детские - Google Търсене | Рождественские поделки,  Открытки, Бесплатный шабл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2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Autofit/>
          </a:bodyPr>
          <a:lstStyle/>
          <a:p>
            <a:r>
              <a:rPr lang="uk-UA" sz="2800" dirty="0" err="1" smtClean="0"/>
              <a:t>Стецівський</a:t>
            </a:r>
            <a:r>
              <a:rPr lang="uk-UA" sz="2800" dirty="0" smtClean="0"/>
              <a:t> комунальний заклад загальної середньої освіти І-ІІІ ступенів </a:t>
            </a:r>
            <a:r>
              <a:rPr lang="uk-UA" sz="2800" dirty="0" err="1" smtClean="0"/>
              <a:t>Ватутінської</a:t>
            </a:r>
            <a:r>
              <a:rPr lang="uk-UA" sz="2800" dirty="0" smtClean="0"/>
              <a:t> міської ради Черкаської області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628800"/>
            <a:ext cx="813690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ЗДОРОВИМ БУТИ </a:t>
            </a:r>
          </a:p>
          <a:p>
            <a:pPr algn="ctr"/>
            <a:r>
              <a:rPr lang="uk-UA" sz="8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ЗДОРОВО!</a:t>
            </a:r>
            <a:endParaRPr lang="uk-UA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uk-UA" sz="3200" b="1" cap="none" spc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uk-UA" sz="32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Підготували </a:t>
            </a:r>
          </a:p>
          <a:p>
            <a:pPr algn="r"/>
            <a:r>
              <a:rPr lang="uk-UA" sz="32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члени учнівського</a:t>
            </a:r>
          </a:p>
          <a:p>
            <a:pPr algn="r"/>
            <a:r>
              <a:rPr lang="uk-UA" sz="32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самоврядування</a:t>
            </a:r>
            <a:endParaRPr lang="ru-RU" sz="32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431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шаблон для презентации детские - Google Търсене | Рождественские поделки,  Открытки, Бесплатный шабл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88640"/>
            <a:ext cx="6552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Веселі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старти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8" name="Picture 4" descr="D:\я\секретар 2012\Клавдія Іванівна\нові фото\DCIM\Camera\20190301_133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8821" y="4086467"/>
            <a:ext cx="3221736" cy="241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я\секретар 2012\Клавдія Іванівна\нові фото\DCIM\Camera\20190301_1352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7584" y="1484784"/>
            <a:ext cx="3281394" cy="246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я\секретар 2012\Клавдія Іванівна\фото 2018\DCIM\100SSCAM\SDC157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05" y="4077072"/>
            <a:ext cx="3281395" cy="246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я\секретар 2012\Клавдія Іванівна\фото 2018\DCIM\100SSCAM\SDC160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716" y="1561912"/>
            <a:ext cx="3222449" cy="24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21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шаблон для презентации детские - Google Търсене | Рождественские поделки,  Открытки, Бесплатный шабл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7106">
            <a:off x="355140" y="3251768"/>
            <a:ext cx="3290799" cy="276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9672">
            <a:off x="5837696" y="3202913"/>
            <a:ext cx="3373223" cy="252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23373" y="1550514"/>
            <a:ext cx="2806651" cy="281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0540" y="275884"/>
            <a:ext cx="5652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Фізкультхвилинки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809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детские - Google Търсене | Рождественские поделки,  Открытки, Бесплатный шабл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5" y="0"/>
            <a:ext cx="960106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проект\SDC138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83" y="1844824"/>
            <a:ext cx="326436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проект\SDC138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24" y="4175688"/>
            <a:ext cx="2781075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проект\SDC138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13965"/>
            <a:ext cx="3144348" cy="235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332656"/>
            <a:ext cx="77025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Розваги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свіжому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повітрі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54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 для презентации детские - Google Търсене | Рождественские поделки,  Открытки, Бесплатный шабл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5410" y="2508921"/>
            <a:ext cx="3829413" cy="333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348880"/>
            <a:ext cx="3560549" cy="372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476672"/>
            <a:ext cx="62089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Психологічний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тренінг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«Я – </a:t>
            </a:r>
            <a:r>
              <a:rPr lang="ru-RU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особистість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275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детские - Google Търсене | Рождественские поделки,  Открытки, Бесплатный шабл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16633"/>
            <a:ext cx="838842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Гімнастика</a:t>
            </a: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фізичні вправи, </a:t>
            </a:r>
          </a:p>
          <a:p>
            <a:pPr algn="ctr"/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ходьба повинні міцно </a:t>
            </a:r>
          </a:p>
          <a:p>
            <a:pPr algn="ctr"/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ввійти в повсякденний </a:t>
            </a:r>
          </a:p>
          <a:p>
            <a:pPr algn="ctr"/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побут кожного, хто хоче зберегти працездатність, </a:t>
            </a:r>
          </a:p>
          <a:p>
            <a:pPr algn="ctr"/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здоров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’</a:t>
            </a: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я, повноцінне та радісне життя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:\я\фото\SDC104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2943425" cy="22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7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презентации детские - Google Търсене | Рождественские поделки,  Открытки, Бесплатный шабл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6" y="1929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476672"/>
            <a:ext cx="5616624" cy="1470025"/>
          </a:xfrm>
        </p:spPr>
        <p:txBody>
          <a:bodyPr>
            <a:noAutofit/>
          </a:bodyPr>
          <a:lstStyle/>
          <a:p>
            <a:r>
              <a:rPr lang="uk-UA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Мета проекту:</a:t>
            </a:r>
            <a:r>
              <a:rPr lang="ru-RU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676398"/>
            <a:ext cx="7992888" cy="4488905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FF0000"/>
                </a:solidFill>
              </a:rPr>
              <a:t>Створення умов для розвитку й зміцнення в учнів навичок здорового способу життя;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uk-UA" sz="2800" dirty="0">
                <a:solidFill>
                  <a:srgbClr val="FF0000"/>
                </a:solidFill>
              </a:rPr>
              <a:t>з</a:t>
            </a:r>
            <a:r>
              <a:rPr lang="uk-UA" sz="2800" dirty="0" smtClean="0">
                <a:solidFill>
                  <a:srgbClr val="FF0000"/>
                </a:solidFill>
              </a:rPr>
              <a:t>міцнення фізичного, психічного, соціального і духовного здоров</a:t>
            </a:r>
            <a:r>
              <a:rPr lang="en-US" sz="2800" dirty="0" smtClean="0">
                <a:solidFill>
                  <a:srgbClr val="FF0000"/>
                </a:solidFill>
              </a:rPr>
              <a:t>’</a:t>
            </a:r>
            <a:r>
              <a:rPr lang="uk-UA" sz="2800" dirty="0" smtClean="0">
                <a:solidFill>
                  <a:srgbClr val="FF0000"/>
                </a:solidFill>
              </a:rPr>
              <a:t>я;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FF0000"/>
                </a:solidFill>
              </a:rPr>
              <a:t>дотримання  </a:t>
            </a:r>
            <a:r>
              <a:rPr lang="uk-UA" sz="2800" dirty="0">
                <a:solidFill>
                  <a:srgbClr val="FF0000"/>
                </a:solidFill>
              </a:rPr>
              <a:t>профілактичних  заходів, спрямованих на зменшення ризиків виникнення і поширення    </a:t>
            </a:r>
            <a:r>
              <a:rPr lang="uk-UA" sz="2800" dirty="0" err="1">
                <a:solidFill>
                  <a:srgbClr val="FF0000"/>
                </a:solidFill>
              </a:rPr>
              <a:t>коронавірусної</a:t>
            </a:r>
            <a:r>
              <a:rPr lang="uk-UA" sz="2800" dirty="0">
                <a:solidFill>
                  <a:srgbClr val="FF0000"/>
                </a:solidFill>
              </a:rPr>
              <a:t> хвороби </a:t>
            </a:r>
            <a:r>
              <a:rPr lang="ru-RU" sz="2800" dirty="0">
                <a:solidFill>
                  <a:srgbClr val="FF0000"/>
                </a:solidFill>
              </a:rPr>
              <a:t>COVID</a:t>
            </a:r>
            <a:r>
              <a:rPr lang="uk-UA" sz="2800" dirty="0">
                <a:solidFill>
                  <a:srgbClr val="FF0000"/>
                </a:solidFill>
              </a:rPr>
              <a:t>-19 </a:t>
            </a:r>
            <a:r>
              <a:rPr lang="uk-UA" sz="2800" dirty="0" smtClean="0">
                <a:solidFill>
                  <a:srgbClr val="FF0000"/>
                </a:solidFill>
              </a:rPr>
              <a:t>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uk-UA" sz="2800" dirty="0">
                <a:solidFill>
                  <a:srgbClr val="FF0000"/>
                </a:solidFill>
              </a:rPr>
              <a:t>у</a:t>
            </a:r>
            <a:r>
              <a:rPr lang="uk-UA" sz="2800" dirty="0" smtClean="0">
                <a:solidFill>
                  <a:srgbClr val="FF0000"/>
                </a:solidFill>
              </a:rPr>
              <a:t>твердження свідомого ставлення </a:t>
            </a:r>
            <a:r>
              <a:rPr lang="uk-UA" sz="2800" dirty="0">
                <a:solidFill>
                  <a:srgbClr val="FF0000"/>
                </a:solidFill>
              </a:rPr>
              <a:t>т</a:t>
            </a:r>
            <a:r>
              <a:rPr lang="uk-UA" sz="2800" dirty="0" smtClean="0">
                <a:solidFill>
                  <a:srgbClr val="FF0000"/>
                </a:solidFill>
              </a:rPr>
              <a:t>а громадської відповідальності за своє здоров</a:t>
            </a:r>
            <a:r>
              <a:rPr lang="en-US" sz="2800" dirty="0" smtClean="0">
                <a:solidFill>
                  <a:srgbClr val="FF0000"/>
                </a:solidFill>
              </a:rPr>
              <a:t>’</a:t>
            </a:r>
            <a:r>
              <a:rPr lang="ru-RU" sz="2800" dirty="0" smtClean="0">
                <a:solidFill>
                  <a:srgbClr val="FF0000"/>
                </a:solidFill>
              </a:rPr>
              <a:t>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7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для презентации детские - Google Търсене | Рождественские поделки,  Открытки, Бесплатный шабл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2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Сьогодні, як ніколи раніше, перед школою постає проблема виховання свідомого ставлення учнів до свого здоров</a:t>
            </a:r>
            <a:r>
              <a:rPr lang="en-US" dirty="0" smtClean="0"/>
              <a:t>’</a:t>
            </a:r>
            <a:r>
              <a:rPr lang="uk-UA" dirty="0" smtClean="0"/>
              <a:t>я, як найвищої соціальної цінності, яка дасть їм змогу успішно виконувати будь-які життєві та соціальні ролі, бути творцем свого життя, активно інтегруватись до сучасного суспільства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для презентации детские - Google Търсене | Рождественские поделки,  Открытки, Бесплатный шабл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12" y="-1115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2400" cy="5112568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З метою пропаганди здорового способу життя та профілактики шкідливих звичок у закладі проводяться: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7734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275" y="2967335"/>
            <a:ext cx="8905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Поместите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здемсь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ваш текст</a:t>
            </a:r>
          </a:p>
        </p:txBody>
      </p:sp>
      <p:pic>
        <p:nvPicPr>
          <p:cNvPr id="2" name="Picture 2" descr="шаблон для презентации детские - Google Търсене | Рождественские поделки,  Открытки, Бесплатный шабл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" y="-294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проект\20210405_104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" y="1922688"/>
            <a:ext cx="2840565" cy="301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проект\20210407_1106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84" y="2558668"/>
            <a:ext cx="2824439" cy="295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проект\20210407_0854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82902" y="3535514"/>
            <a:ext cx="2817238" cy="27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386917"/>
            <a:ext cx="74156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Фестиваль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ранкової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зарядки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«Рух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заради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здоров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детские - Google Търсене | Рождественские поделки,  Открытки, Бесплатный шабл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проект\20210407_111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27706"/>
            <a:ext cx="2736304" cy="361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проект\20210406_1039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998" y="2584382"/>
            <a:ext cx="31293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проект\20210407_1043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90" y="-7030369"/>
            <a:ext cx="2011880" cy="268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dmin\Desktop\проект\20210407_1043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90" y="-6903258"/>
            <a:ext cx="2011880" cy="268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admin\Desktop\проект\20210407_1043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3" y="-11288185"/>
            <a:ext cx="2232248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esktop\проект\20210407_1043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90" y="-6750858"/>
            <a:ext cx="2011880" cy="268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dmin\Desktop\проект\20210407_1043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90" y="-6598458"/>
            <a:ext cx="2011880" cy="268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проект\20210407_0854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2598" y="3193457"/>
            <a:ext cx="342342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8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шаблон для презентации детские - Google Търсене | Рождественские поделки,  Открытки, Бесплатный шабл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912768" cy="2232248"/>
          </a:xfrm>
        </p:spPr>
        <p:txBody>
          <a:bodyPr>
            <a:normAutofit/>
          </a:bodyPr>
          <a:lstStyle/>
          <a:p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Участь  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військово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– 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патріотичній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грі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Сокіл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Джура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)»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uk-UA" sz="3200" dirty="0"/>
          </a:p>
        </p:txBody>
      </p:sp>
      <p:pic>
        <p:nvPicPr>
          <p:cNvPr id="1026" name="Picture 2" descr="D:\Клавдія Іванівна\шпак\фотоапарат 16\DCIM\100SSCAM\SDC13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975" y="1988840"/>
            <a:ext cx="3005172" cy="24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лавдія Іванівна\шпак\фотоапарат 16\DCIM\100SSCAM\SDC134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47" y="2420888"/>
            <a:ext cx="2910469" cy="25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лавдія Іванівна\шпак\фотоапарат 16\DCIM\100SSCAM\SDC134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5" y="2132856"/>
            <a:ext cx="264607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лавдія Іванівна\шпак\фотоапарат 16\DCIM\100SSCAM\SDC134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976" y="4293096"/>
            <a:ext cx="2888232" cy="21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044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для презентации детские - Google Търсене | Рождественские поделки,  Открытки, Бесплатный шабл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фото 2021\IMG_20201013_1248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15" y="293615"/>
            <a:ext cx="2518567" cy="18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я\секретар 2012\Клавдія Іванівна\фото 2018\DCIM\100SSCAM\SDC16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74" y="2050383"/>
            <a:ext cx="2714982" cy="20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я\секретар 2012\Клавдія Іванівна\фото 2018\DCIM\100SSCAM\SDC160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4" y="2053384"/>
            <a:ext cx="2702532" cy="202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я\секретар 2012\Клавдія Іванівна\фото 2018\DCIM\100SSCAM\SDC160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18" y="4327799"/>
            <a:ext cx="2728476" cy="204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я\секретар 2012\Клавдія Іванівна\фото 2018\DCIM\100SSCAM\SDC160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27799"/>
            <a:ext cx="2792228" cy="209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47209" y="2967335"/>
            <a:ext cx="5049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Козацькі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забави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9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шаблон для презентации детские - Google Търсене | Рождественские поделки,  Открытки, Бесплатный шабл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5" y="116632"/>
            <a:ext cx="6480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Козацький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гарт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:\я\секретар 2012\Клавдія Іванівна\фото 2018\DCIM\100SSCAM\SDC15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91878"/>
            <a:ext cx="3107652" cy="233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я\секретар 2012\Клавдія Іванівна\фото 2018\DCIM\100SSCAM\SDC155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04" y="4005064"/>
            <a:ext cx="30963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я\секретар 2012\Клавдія Іванівна\фото 2018\DCIM\100SSCAM\SDC155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30" y="1938149"/>
            <a:ext cx="2862876" cy="214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я\секретар 2012\Клавдія Іванівна\фото 2018\DCIM\100SSCAM\SDC152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4085306"/>
            <a:ext cx="3096344" cy="232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009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161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Стецівський комунальний заклад загальної середньої освіти І-ІІІ ступенів Ватутінської міської ради Черкаської області</vt:lpstr>
      <vt:lpstr>Мета проекту: </vt:lpstr>
      <vt:lpstr>        Сьогодні, як ніколи раніше, перед школою постає проблема виховання свідомого ставлення учнів до свого здоров’я, як найвищої соціальної цінності, яка дасть їм змогу успішно виконувати будь-які життєві та соціальні ролі, бути творцем свого життя, активно інтегруватись до сучасного суспільства </vt:lpstr>
      <vt:lpstr>З метою пропаганди здорового способу життя та профілактики шкідливих звичок у закладі проводяться:</vt:lpstr>
      <vt:lpstr>Презентация PowerPoint</vt:lpstr>
      <vt:lpstr>Презентация PowerPoint</vt:lpstr>
      <vt:lpstr>Участь  у військово – патріотичній грі «Сокіл  (Джура)»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Админ</cp:lastModifiedBy>
  <cp:revision>36</cp:revision>
  <dcterms:created xsi:type="dcterms:W3CDTF">2021-03-17T13:11:14Z</dcterms:created>
  <dcterms:modified xsi:type="dcterms:W3CDTF">2021-04-27T19:29:06Z</dcterms:modified>
</cp:coreProperties>
</file>